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25199975" cy="35999738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30271" algn="l" rtl="0" eaLnBrk="0" fontAlgn="base" hangingPunct="0">
      <a:spcBef>
        <a:spcPct val="0"/>
      </a:spcBef>
      <a:spcAft>
        <a:spcPct val="0"/>
      </a:spcAft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60542" algn="l" rtl="0" eaLnBrk="0" fontAlgn="base" hangingPunct="0">
      <a:spcBef>
        <a:spcPct val="0"/>
      </a:spcBef>
      <a:spcAft>
        <a:spcPct val="0"/>
      </a:spcAft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290813" algn="l" rtl="0" eaLnBrk="0" fontAlgn="base" hangingPunct="0">
      <a:spcBef>
        <a:spcPct val="0"/>
      </a:spcBef>
      <a:spcAft>
        <a:spcPct val="0"/>
      </a:spcAft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721084" algn="l" rtl="0" eaLnBrk="0" fontAlgn="base" hangingPunct="0">
      <a:spcBef>
        <a:spcPct val="0"/>
      </a:spcBef>
      <a:spcAft>
        <a:spcPct val="0"/>
      </a:spcAft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151355" algn="l" defTabSz="860542" rtl="0" eaLnBrk="1" latinLnBrk="0" hangingPunct="1"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581626" algn="l" defTabSz="860542" rtl="0" eaLnBrk="1" latinLnBrk="0" hangingPunct="1"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011896" algn="l" defTabSz="860542" rtl="0" eaLnBrk="1" latinLnBrk="0" hangingPunct="1"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442167" algn="l" defTabSz="860542" rtl="0" eaLnBrk="1" latinLnBrk="0" hangingPunct="1">
      <a:defRPr sz="6494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 userDrawn="1">
          <p15:clr>
            <a:srgbClr val="A4A3A4"/>
          </p15:clr>
        </p15:guide>
        <p15:guide id="2" orient="horz" pos="22086" userDrawn="1">
          <p15:clr>
            <a:srgbClr val="A4A3A4"/>
          </p15:clr>
        </p15:guide>
        <p15:guide id="3" orient="horz" pos="2349" userDrawn="1">
          <p15:clr>
            <a:srgbClr val="A4A3A4"/>
          </p15:clr>
        </p15:guide>
        <p15:guide id="4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AF51"/>
    <a:srgbClr val="3F51B5"/>
    <a:srgbClr val="4CAF50"/>
    <a:srgbClr val="C0C0C0"/>
    <a:srgbClr val="0046D2"/>
    <a:srgbClr val="FF0000"/>
    <a:srgbClr val="698ED9"/>
    <a:srgbClr val="A7C4FF"/>
    <a:srgbClr val="00306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3708" y="42"/>
      </p:cViewPr>
      <p:guideLst>
        <p:guide orient="horz" pos="5289"/>
        <p:guide orient="horz" pos="22086"/>
        <p:guide orient="horz" pos="2349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4713" y="692150"/>
            <a:ext cx="24272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noProof="0"/>
              <a:t>Click to edit Master text styles</a:t>
            </a:r>
          </a:p>
          <a:p>
            <a:pPr lvl="1"/>
            <a:r>
              <a:rPr lang="en-US" altLang="tr-TR" noProof="0"/>
              <a:t>Second level</a:t>
            </a:r>
          </a:p>
          <a:p>
            <a:pPr lvl="2"/>
            <a:r>
              <a:rPr lang="en-US" altLang="tr-TR" noProof="0"/>
              <a:t>Third level</a:t>
            </a:r>
          </a:p>
          <a:p>
            <a:pPr lvl="3"/>
            <a:r>
              <a:rPr lang="en-US" altLang="tr-TR" noProof="0"/>
              <a:t>Fourth level</a:t>
            </a:r>
          </a:p>
          <a:p>
            <a:pPr lvl="4"/>
            <a:r>
              <a:rPr lang="en-US" altLang="tr-TR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5D04D28-9C89-4A89-819E-314CF1F694C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2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30271" algn="l" rtl="0" eaLnBrk="0" fontAlgn="base" hangingPunct="0">
      <a:spcBef>
        <a:spcPct val="30000"/>
      </a:spcBef>
      <a:spcAft>
        <a:spcPct val="0"/>
      </a:spcAft>
      <a:defRPr sz="112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60542" algn="l" rtl="0" eaLnBrk="0" fontAlgn="base" hangingPunct="0">
      <a:spcBef>
        <a:spcPct val="30000"/>
      </a:spcBef>
      <a:spcAft>
        <a:spcPct val="0"/>
      </a:spcAft>
      <a:defRPr sz="112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290813" algn="l" rtl="0" eaLnBrk="0" fontAlgn="base" hangingPunct="0">
      <a:spcBef>
        <a:spcPct val="30000"/>
      </a:spcBef>
      <a:spcAft>
        <a:spcPct val="0"/>
      </a:spcAft>
      <a:defRPr sz="112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721084" algn="l" rtl="0" eaLnBrk="0" fontAlgn="base" hangingPunct="0">
      <a:spcBef>
        <a:spcPct val="30000"/>
      </a:spcBef>
      <a:spcAft>
        <a:spcPct val="0"/>
      </a:spcAft>
      <a:defRPr sz="112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151355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162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189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2167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AF63B81-6444-4AC8-BB84-0FBBD6B27414}" type="slidenum">
              <a:rPr lang="en-US" altLang="tr-TR" sz="1200"/>
              <a:pPr algn="r"/>
              <a:t>1</a:t>
            </a:fld>
            <a:endParaRPr lang="en-US" altLang="tr-TR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4713" y="692150"/>
            <a:ext cx="2427287" cy="34655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149997" y="5891626"/>
            <a:ext cx="18899981" cy="1253324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0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2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8033732" y="1916653"/>
            <a:ext cx="5433745" cy="3050811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732498" y="1916653"/>
            <a:ext cx="15986234" cy="3050811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1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7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19374" y="8974940"/>
            <a:ext cx="21734978" cy="14974888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19374" y="24091497"/>
            <a:ext cx="21734978" cy="7874940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80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2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5781" y="1916656"/>
            <a:ext cx="21734978" cy="695828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35781" y="8824938"/>
            <a:ext cx="10660770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735781" y="13149904"/>
            <a:ext cx="10660770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12757487" y="8824938"/>
            <a:ext cx="10713272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12757487" y="13149904"/>
            <a:ext cx="10713272" cy="1934152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8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5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1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5782" y="2399982"/>
            <a:ext cx="8127647" cy="839993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13272" y="5183298"/>
            <a:ext cx="12757487" cy="25583147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35782" y="10799922"/>
            <a:ext cx="8127647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1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5782" y="2399982"/>
            <a:ext cx="8127647" cy="839993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0713272" y="5183298"/>
            <a:ext cx="12757487" cy="25583147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35782" y="10799922"/>
            <a:ext cx="8127647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3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postersession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F51B5"/>
            </a:gs>
            <a:gs pos="100000">
              <a:srgbClr val="4CAF50"/>
            </a:gs>
            <a:gs pos="75000">
              <a:srgbClr val="50AF5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732499" y="1916656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1732498" y="33366426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347492" y="33366426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7797483" y="33366426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 userDrawn="1"/>
        </p:nvGraphicFramePr>
        <p:xfrm>
          <a:off x="19059912" y="35448875"/>
          <a:ext cx="5174924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CorelDRAW" r:id="rId14" imgW="8833104" imgH="310896" progId="CorelDRAW.Graphic.13">
                  <p:embed/>
                </p:oleObj>
              </mc:Choice>
              <mc:Fallback>
                <p:oleObj name="CorelDRAW" r:id="rId14" imgW="8833104" imgH="310896" progId="CorelDRAW.Graphic.13">
                  <p:embed/>
                  <p:pic>
                    <p:nvPicPr>
                      <p:cNvPr id="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9912" y="35448875"/>
                        <a:ext cx="5174924" cy="17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22312495" y="35637789"/>
            <a:ext cx="458759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349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349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349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349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349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tr-TR" sz="200">
                <a:hlinkClick r:id="rId16"/>
              </a:rPr>
              <a:t>www.postersession.com</a:t>
            </a:r>
            <a:endParaRPr lang="en-US" altLang="tr-TR" sz="200"/>
          </a:p>
        </p:txBody>
      </p:sp>
    </p:spTree>
    <p:extLst>
      <p:ext uri="{BB962C8B-B14F-4D97-AF65-F5344CB8AC3E}">
        <p14:creationId xmlns:p14="http://schemas.microsoft.com/office/powerpoint/2010/main" val="112518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0"/>
          <p:cNvSpPr>
            <a:spLocks noChangeArrowheads="1"/>
          </p:cNvSpPr>
          <p:nvPr/>
        </p:nvSpPr>
        <p:spPr bwMode="auto">
          <a:xfrm>
            <a:off x="12848431" y="6786988"/>
            <a:ext cx="11857038" cy="2761186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437356" y="6786988"/>
            <a:ext cx="11857038" cy="2761186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648494" y="8693841"/>
            <a:ext cx="11434762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tr-TR" sz="2200" dirty="0">
                <a:latin typeface="Times New Roman" panose="02020603050405020304" pitchFamily="18" charset="0"/>
              </a:rPr>
              <a:t>70x100 </a:t>
            </a:r>
            <a:r>
              <a:rPr lang="tr-TR" altLang="tr-TR" sz="2200" dirty="0">
                <a:latin typeface="Times New Roman" panose="02020603050405020304" pitchFamily="18" charset="0"/>
              </a:rPr>
              <a:t>c</a:t>
            </a:r>
            <a:r>
              <a:rPr lang="en-US" altLang="tr-TR" sz="2200" dirty="0">
                <a:latin typeface="Times New Roman" panose="02020603050405020304" pitchFamily="18" charset="0"/>
              </a:rPr>
              <a:t>m</a:t>
            </a:r>
            <a:r>
              <a:rPr lang="tr-TR" altLang="tr-TR" sz="2200" dirty="0">
                <a:latin typeface="Times New Roman" panose="02020603050405020304" pitchFamily="18" charset="0"/>
              </a:rPr>
              <a:t> DİKEY</a:t>
            </a:r>
            <a:r>
              <a:rPr lang="en-US" altLang="tr-TR" sz="2200" dirty="0">
                <a:latin typeface="Times New Roman" panose="02020603050405020304" pitchFamily="18" charset="0"/>
              </a:rPr>
              <a:t> poster.</a:t>
            </a:r>
            <a:endParaRPr lang="tr-TR" altLang="tr-TR" sz="2200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endParaRPr lang="tr-TR" altLang="tr-TR" sz="2200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tr-TR" altLang="tr-TR" sz="2200" dirty="0">
                <a:latin typeface="Times New Roman" panose="02020603050405020304" pitchFamily="18" charset="0"/>
              </a:rPr>
              <a:t>Posterin zemini ve şekillerin, metinlerin yerleşimi hazırlayan kişilere aittir. Bu şablon sadece boyut ve hazırlamak için kullanılabilecek programı göstermek amaçlıdır. Sadece bilgi amaçlı kullanım içindir. Tasarım değiştirilebilir.</a:t>
            </a:r>
            <a:endParaRPr lang="en-US" altLang="tr-TR" sz="2200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tr-TR" sz="2200" dirty="0">
              <a:latin typeface="Times New Roman" panose="02020603050405020304" pitchFamily="18" charset="0"/>
            </a:endParaRP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1764506" y="24928513"/>
            <a:ext cx="8851900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b="1"/>
              <a:t>Materyal ve Yöntem</a:t>
            </a:r>
            <a:endParaRPr lang="en-US" altLang="tr-TR" b="1"/>
          </a:p>
        </p:txBody>
      </p:sp>
      <p:sp>
        <p:nvSpPr>
          <p:cNvPr id="3078" name="Text Box 11"/>
          <p:cNvSpPr txBox="1">
            <a:spLocks noChangeArrowheads="1"/>
          </p:cNvSpPr>
          <p:nvPr/>
        </p:nvSpPr>
        <p:spPr bwMode="auto">
          <a:xfrm>
            <a:off x="15793244" y="23204488"/>
            <a:ext cx="5645150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b="1"/>
              <a:t>SONUÇ</a:t>
            </a:r>
            <a:endParaRPr lang="en-US" altLang="tr-TR" b="1"/>
          </a:p>
        </p:txBody>
      </p:sp>
      <p:sp>
        <p:nvSpPr>
          <p:cNvPr id="3079" name="AutoShape 13"/>
          <p:cNvSpPr>
            <a:spLocks noChangeArrowheads="1"/>
          </p:cNvSpPr>
          <p:nvPr/>
        </p:nvSpPr>
        <p:spPr bwMode="auto">
          <a:xfrm>
            <a:off x="392906" y="373065"/>
            <a:ext cx="24414163" cy="5728125"/>
          </a:xfrm>
          <a:prstGeom prst="roundRect">
            <a:avLst>
              <a:gd name="adj" fmla="val 10870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72850" tIns="36425" rIns="72850" bIns="36425" anchor="ctr"/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 dirty="0">
              <a:solidFill>
                <a:schemeClr val="bg1"/>
              </a:solidFill>
            </a:endParaRPr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1456533" y="3309570"/>
            <a:ext cx="234950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0000" b="1" dirty="0"/>
              <a:t>ÇALIŞMANIN BAŞLIĞI</a:t>
            </a:r>
            <a:endParaRPr lang="en-US" altLang="tr-TR" sz="10000" b="1" dirty="0"/>
          </a:p>
        </p:txBody>
      </p:sp>
      <p:sp>
        <p:nvSpPr>
          <p:cNvPr id="3082" name="Text Box 19"/>
          <p:cNvSpPr txBox="1">
            <a:spLocks noChangeArrowheads="1"/>
          </p:cNvSpPr>
          <p:nvPr/>
        </p:nvSpPr>
        <p:spPr bwMode="auto">
          <a:xfrm>
            <a:off x="13400881" y="15711490"/>
            <a:ext cx="476885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5200" b="1" i="1"/>
              <a:t>Şekil</a:t>
            </a:r>
            <a:r>
              <a:rPr lang="en-US" altLang="tr-TR" sz="5200" b="1" i="1"/>
              <a:t> #1</a:t>
            </a:r>
          </a:p>
        </p:txBody>
      </p:sp>
      <p:sp>
        <p:nvSpPr>
          <p:cNvPr id="3083" name="Text Box 25"/>
          <p:cNvSpPr txBox="1">
            <a:spLocks noChangeArrowheads="1"/>
          </p:cNvSpPr>
          <p:nvPr/>
        </p:nvSpPr>
        <p:spPr bwMode="auto">
          <a:xfrm>
            <a:off x="19298444" y="15682915"/>
            <a:ext cx="476885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5200" b="1" i="1"/>
              <a:t>Şekil</a:t>
            </a:r>
            <a:r>
              <a:rPr lang="en-US" altLang="tr-TR" sz="5200" b="1" i="1"/>
              <a:t> #2</a:t>
            </a:r>
          </a:p>
        </p:txBody>
      </p:sp>
      <p:sp>
        <p:nvSpPr>
          <p:cNvPr id="3084" name="AutoShape 26"/>
          <p:cNvSpPr>
            <a:spLocks noChangeArrowheads="1"/>
          </p:cNvSpPr>
          <p:nvPr/>
        </p:nvSpPr>
        <p:spPr bwMode="auto">
          <a:xfrm>
            <a:off x="19319083" y="17241838"/>
            <a:ext cx="4811713" cy="4292600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85" name="Text Box 27"/>
          <p:cNvSpPr txBox="1">
            <a:spLocks noChangeArrowheads="1"/>
          </p:cNvSpPr>
          <p:nvPr/>
        </p:nvSpPr>
        <p:spPr bwMode="auto">
          <a:xfrm>
            <a:off x="16392525" y="29587270"/>
            <a:ext cx="476885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5200" dirty="0"/>
              <a:t>Kaynaklar …</a:t>
            </a:r>
            <a:endParaRPr lang="en-US" altLang="tr-TR" sz="5200" dirty="0"/>
          </a:p>
        </p:txBody>
      </p:sp>
      <p:sp>
        <p:nvSpPr>
          <p:cNvPr id="3086" name="Rectangle 35"/>
          <p:cNvSpPr>
            <a:spLocks noChangeArrowheads="1"/>
          </p:cNvSpPr>
          <p:nvPr/>
        </p:nvSpPr>
        <p:spPr bwMode="auto">
          <a:xfrm>
            <a:off x="13334208" y="16941802"/>
            <a:ext cx="5249863" cy="5260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850" tIns="36425" rIns="72850" bIns="36425" anchor="ctr"/>
          <a:lstStyle>
            <a:lvl1pPr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7286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7286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7286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7286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7286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3500">
                <a:latin typeface="Times New Roman" panose="02020603050405020304" pitchFamily="18" charset="0"/>
              </a:rPr>
              <a:t>Şekil ya da Resim</a:t>
            </a:r>
            <a:endParaRPr lang="en-US" altLang="tr-TR" sz="3500">
              <a:latin typeface="Times New Roman" panose="02020603050405020304" pitchFamily="18" charset="0"/>
            </a:endParaRPr>
          </a:p>
        </p:txBody>
      </p:sp>
      <p:sp>
        <p:nvSpPr>
          <p:cNvPr id="3087" name="Text Box 36"/>
          <p:cNvSpPr txBox="1">
            <a:spLocks noChangeArrowheads="1"/>
          </p:cNvSpPr>
          <p:nvPr/>
        </p:nvSpPr>
        <p:spPr bwMode="auto">
          <a:xfrm>
            <a:off x="713581" y="26166763"/>
            <a:ext cx="11010900" cy="618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734" tIns="24366" rIns="48734" bIns="24366">
            <a:spAutoFit/>
          </a:bodyPr>
          <a:lstStyle>
            <a:lvl1pPr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tr-TR" sz="250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algn="l">
              <a:lnSpc>
                <a:spcPct val="95000"/>
              </a:lnSpc>
            </a:pPr>
            <a:endParaRPr lang="en-US" altLang="tr-TR" sz="250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tr-TR" sz="250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tr-TR" sz="2500" b="1">
              <a:latin typeface="Times New Roman" panose="02020603050405020304" pitchFamily="18" charset="0"/>
            </a:endParaRPr>
          </a:p>
          <a:p>
            <a:pPr algn="l"/>
            <a:endParaRPr lang="en-US" altLang="tr-TR" sz="1900">
              <a:latin typeface="Times New Roman" panose="02020603050405020304" pitchFamily="18" charset="0"/>
            </a:endParaRPr>
          </a:p>
        </p:txBody>
      </p:sp>
      <p:sp>
        <p:nvSpPr>
          <p:cNvPr id="3088" name="Text Box 38"/>
          <p:cNvSpPr txBox="1">
            <a:spLocks noChangeArrowheads="1"/>
          </p:cNvSpPr>
          <p:nvPr/>
        </p:nvSpPr>
        <p:spPr bwMode="auto">
          <a:xfrm>
            <a:off x="13138946" y="30300637"/>
            <a:ext cx="10612437" cy="326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734" tIns="24366" rIns="48734" bIns="24366">
            <a:spAutoFit/>
          </a:bodyPr>
          <a:lstStyle>
            <a:lvl1pPr marL="273050" indent="-2730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7525" indent="-2730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2000" indent="-2730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03300" indent="-2730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247775" indent="-274638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7049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1621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6193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0765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endParaRPr lang="en-US" altLang="tr-TR" sz="2200" b="1" u="sng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tr-TR" sz="2200" b="1" dirty="0">
                <a:latin typeface="Times New Roman" panose="02020603050405020304" pitchFamily="18" charset="0"/>
              </a:rPr>
              <a:t>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tr-TR" sz="2200" b="1" dirty="0">
                <a:latin typeface="Times New Roman" panose="02020603050405020304" pitchFamily="18" charset="0"/>
              </a:rPr>
              <a:t>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tr-TR" sz="2200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tr-TR" sz="2200" b="1" dirty="0">
                <a:latin typeface="Times New Roman" panose="02020603050405020304" pitchFamily="18" charset="0"/>
              </a:rPr>
              <a:t>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endParaRPr lang="en-US" altLang="tr-TR" sz="2200" b="1" dirty="0">
              <a:latin typeface="Times New Roman" panose="02020603050405020304" pitchFamily="18" charset="0"/>
            </a:endParaRPr>
          </a:p>
        </p:txBody>
      </p:sp>
      <p:sp>
        <p:nvSpPr>
          <p:cNvPr id="3089" name="Text Box 39"/>
          <p:cNvSpPr txBox="1">
            <a:spLocks noChangeArrowheads="1"/>
          </p:cNvSpPr>
          <p:nvPr/>
        </p:nvSpPr>
        <p:spPr bwMode="auto">
          <a:xfrm>
            <a:off x="13204033" y="8964106"/>
            <a:ext cx="10990262" cy="6540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734" tIns="24366" rIns="48734" bIns="24366">
            <a:spAutoFit/>
          </a:bodyPr>
          <a:lstStyle>
            <a:lvl1pPr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tr-TR" sz="25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tr-TR" sz="2500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tr-TR" sz="25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tr-TR" sz="2500" b="1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tr-TR" sz="1900" dirty="0">
              <a:latin typeface="Times New Roman" panose="02020603050405020304" pitchFamily="18" charset="0"/>
            </a:endParaRPr>
          </a:p>
        </p:txBody>
      </p:sp>
      <p:sp>
        <p:nvSpPr>
          <p:cNvPr id="3090" name="Text Box 40"/>
          <p:cNvSpPr txBox="1">
            <a:spLocks noChangeArrowheads="1"/>
          </p:cNvSpPr>
          <p:nvPr/>
        </p:nvSpPr>
        <p:spPr bwMode="auto">
          <a:xfrm>
            <a:off x="13138946" y="24609425"/>
            <a:ext cx="11120437" cy="5107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734" tIns="24366" rIns="48734" bIns="24366">
            <a:spAutoFit/>
          </a:bodyPr>
          <a:lstStyle>
            <a:lvl1pPr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48895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tr-TR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tr-TR" sz="2200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tr-TR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tr-TR" sz="2200" b="1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tr-TR" sz="1600" dirty="0">
              <a:latin typeface="Times New Roman" panose="02020603050405020304" pitchFamily="18" charset="0"/>
            </a:endParaRPr>
          </a:p>
        </p:txBody>
      </p:sp>
      <p:sp>
        <p:nvSpPr>
          <p:cNvPr id="3091" name="Text Box 42"/>
          <p:cNvSpPr txBox="1">
            <a:spLocks noChangeArrowheads="1"/>
          </p:cNvSpPr>
          <p:nvPr/>
        </p:nvSpPr>
        <p:spPr bwMode="auto">
          <a:xfrm>
            <a:off x="3367881" y="7396161"/>
            <a:ext cx="5645150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b="1" dirty="0"/>
              <a:t>GİRİŞ</a:t>
            </a:r>
            <a:endParaRPr lang="en-US" altLang="tr-TR" b="1" dirty="0"/>
          </a:p>
        </p:txBody>
      </p:sp>
      <p:sp>
        <p:nvSpPr>
          <p:cNvPr id="3092" name="Text Box 43"/>
          <p:cNvSpPr txBox="1">
            <a:spLocks noChangeArrowheads="1"/>
          </p:cNvSpPr>
          <p:nvPr/>
        </p:nvSpPr>
        <p:spPr bwMode="auto">
          <a:xfrm>
            <a:off x="12950031" y="7226590"/>
            <a:ext cx="11857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497263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b="1" dirty="0"/>
              <a:t>Sonuçlar ve Tartışma</a:t>
            </a:r>
            <a:endParaRPr lang="en-US" altLang="tr-TR" b="1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382" y="427759"/>
            <a:ext cx="7728024" cy="2246279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0910005" y="4870287"/>
            <a:ext cx="3379964" cy="1091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Yazarlar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74</Words>
  <Application>Microsoft Office PowerPoint</Application>
  <PresentationFormat>Özel</PresentationFormat>
  <Paragraphs>28</Paragraphs>
  <Slides>1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Teması</vt:lpstr>
      <vt:lpstr>CorelDRAW</vt:lpstr>
      <vt:lpstr>PowerPoint Sunusu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Muhammed HAS</cp:lastModifiedBy>
  <cp:revision>36</cp:revision>
  <dcterms:created xsi:type="dcterms:W3CDTF">2008-12-04T00:20:37Z</dcterms:created>
  <dcterms:modified xsi:type="dcterms:W3CDTF">2024-12-02T13:05:54Z</dcterms:modified>
</cp:coreProperties>
</file>